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ml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3E27-25E6-0A97-BC05-485BD1E23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1866B-631F-4A18-F296-BB34C3E7D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F671-5A27-46AF-2BD6-B6409EAD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BA36B-2773-664E-2D1A-FCD7AF53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B7A5-CA18-55DE-07ED-BEF8B81AB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852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2A3-21DE-A224-93D6-7F437CC5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0FA6B-A43E-5136-C7C0-E27BC4450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117AC-354C-C2F5-DE18-6AB7C995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73110-2049-2390-4E4C-949DD8EE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E26CC-F6F0-5C31-AD7D-0B439249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7302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69B533-DBFC-58D0-2AF1-68E9E3405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07E43-ABB7-978D-CD6C-86BD34AC7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FAD9D-B8B1-1E53-0A6D-405E93EB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1640-AF81-ABF4-84AE-D4352D7F4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36E48-2ADC-A210-A568-D35A679B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6819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20CE-38A2-8789-3C2C-968C9E15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2BB91-87EE-D636-44CF-EC6383F6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50F2-D1AC-1001-D4E0-71F0BF2B1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ADAA2-A6D4-D02A-71F3-D5A38794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0019-CE82-58B5-9B3D-87B16023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56055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296C-F99E-08A7-1284-1A9D65F6E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F9E68-7491-A5B5-D75C-7B029E506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0875D-EC9C-C892-9E3A-B3DAABCD9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061A2-657C-9B11-8043-78459E4D4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C83AF-37D6-93FE-0E4C-3C7F6B71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03354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3244-21BA-2B50-20B6-9841D10A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DFF8-D602-C908-99A6-521BBA277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55348-3CE0-1C76-4CCF-49FC1AE37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C6B76-BF2F-7D36-40D1-BBB58339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6AFD2-B7DB-A464-603B-C8BA533A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5B226-CF04-3827-9614-6E05C1384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49998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DCC4-45C7-4B96-EB93-64D8761B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00339-F2B7-9001-494E-2E39E00C7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A4BB0-3CC3-843D-5096-EC2372EFA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1EF35-E9AF-AB1D-F24E-601F8951C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9B683-8D38-A2AE-7958-E0D3C02D5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608F0-130B-2360-1F23-B5DB506F6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E4042-CF3A-CA44-7241-17ED1301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3A2DF-5FB4-8487-5732-72D7B9BB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135879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B084-3423-45AD-31BD-CEEA8C8C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DAD17-D768-2007-1B35-C58445CB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ED4FE-CF36-E64A-78A0-01D17432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4B251-A447-50F6-77F1-6C9E98C4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0101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D87CC-2E9D-5860-6BD6-A175B33C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84D6B-849F-022F-0E1F-650188D0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4C430-A595-6BA7-0A48-7D7AF6D5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30514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B8D2-044F-A1F5-1F55-0E531E53E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A5DD-0239-3F66-DB2D-63BD0737C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BD000-9613-FAF2-B0D1-F043F2088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280DE-8642-8445-D7AE-ED5AF490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B0019-EBF0-E441-4C3B-456148EA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35080-2AD0-6E44-3C74-ECAE0DC2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90879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B099-177A-ECFC-B411-788337C0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8C59B-2F99-1698-C54A-A07FBF980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ml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2B736-9762-3B86-3A0C-CEA120F23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4CD7D-1F3A-223E-4758-623FD4EA4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91B8A-FFE8-B618-CA02-9A47B8DE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ml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8B5FD-589A-2384-E986-AF95AB61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2267492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7712E-8EC6-1722-0A46-C0825292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ml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3836C-0C1C-E8DC-5FF8-39116E1F3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ml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A98F-8218-4A3C-EF88-E9642A685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70D26-72EC-4915-AA8B-4AF71ED26813}" type="datetimeFigureOut">
              <a:rPr lang="ml-IN" smtClean="0"/>
              <a:t>14/4/2023</a:t>
            </a:fld>
            <a:endParaRPr lang="ml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FEB80-A2D3-7CC9-66C5-23754E325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ml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F9ECA-7405-F89E-0E51-2A710B467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ED4B7-C437-41F6-B07D-346C4993F08B}" type="slidenum">
              <a:rPr lang="ml-IN" smtClean="0"/>
              <a:t>‹#›</a:t>
            </a:fld>
            <a:endParaRPr lang="ml-IN"/>
          </a:p>
        </p:txBody>
      </p:sp>
    </p:spTree>
    <p:extLst>
      <p:ext uri="{BB962C8B-B14F-4D97-AF65-F5344CB8AC3E}">
        <p14:creationId xmlns:p14="http://schemas.microsoft.com/office/powerpoint/2010/main" val="376470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ml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B72375-4ED9-19BA-74A7-CCA97CA4F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376" y="2258008"/>
            <a:ext cx="3049624" cy="4599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A43A4-DCD7-B3EF-6C3D-3AB44E2560BD}"/>
              </a:ext>
            </a:extLst>
          </p:cNvPr>
          <p:cNvSpPr txBox="1"/>
          <p:nvPr/>
        </p:nvSpPr>
        <p:spPr>
          <a:xfrm>
            <a:off x="1343607" y="3429000"/>
            <a:ext cx="6064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Gill Sans MT Condensed" panose="020B0506020104020203" pitchFamily="34" charset="0"/>
              </a:rPr>
              <a:t>I always dreamt of holding the bat and winning games for India. That was my inspiration to take up cricket.</a:t>
            </a:r>
            <a:endParaRPr lang="ml-IN" dirty="0">
              <a:solidFill>
                <a:schemeClr val="bg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B7AC6-1619-52BC-40B5-1A734BC89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1" y="5241878"/>
            <a:ext cx="1384226" cy="1450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95F488-1856-3C03-A93A-A298E0A85F29}"/>
              </a:ext>
            </a:extLst>
          </p:cNvPr>
          <p:cNvSpPr txBox="1"/>
          <p:nvPr/>
        </p:nvSpPr>
        <p:spPr>
          <a:xfrm>
            <a:off x="5784980" y="4373338"/>
            <a:ext cx="141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hnschrift Light Condensed" panose="020B0502040204020203" pitchFamily="34" charset="0"/>
              </a:rPr>
              <a:t>- Virat</a:t>
            </a:r>
            <a:r>
              <a:rPr lang="en-US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Kohli</a:t>
            </a:r>
            <a:endParaRPr lang="ml-IN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F41C7-E894-9E0C-89AD-44042AC49E95}"/>
              </a:ext>
            </a:extLst>
          </p:cNvPr>
          <p:cNvSpPr txBox="1"/>
          <p:nvPr/>
        </p:nvSpPr>
        <p:spPr>
          <a:xfrm>
            <a:off x="6578081" y="752907"/>
            <a:ext cx="4702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Eras Light ITC" panose="020B0402030504020804" pitchFamily="34" charset="0"/>
              </a:rPr>
              <a:t>HOME   CAREER   GALLERY    SEEVA    ABOUT</a:t>
            </a:r>
            <a:endParaRPr lang="ml-IN" sz="16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24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7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30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Bahnschrift Light Condensed</vt:lpstr>
      <vt:lpstr>Calibri</vt:lpstr>
      <vt:lpstr>Calibri Light</vt:lpstr>
      <vt:lpstr>Eras Light ITC</vt:lpstr>
      <vt:lpstr>Gill Sans MT Condensed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Nandu AY</dc:creator>
  <cp:lastModifiedBy>Nandu AY</cp:lastModifiedBy>
  <cp:revision>3</cp:revision>
  <dcterms:created xsi:type="dcterms:W3CDTF">2023-04-14T04:25:39Z</dcterms:created>
  <dcterms:modified xsi:type="dcterms:W3CDTF">2023-04-14T04:47:21Z</dcterms:modified>
</cp:coreProperties>
</file>